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64" r:id="rId3"/>
    <p:sldId id="271" r:id="rId4"/>
    <p:sldId id="276" r:id="rId5"/>
    <p:sldId id="274" r:id="rId6"/>
    <p:sldId id="275" r:id="rId7"/>
    <p:sldId id="272" r:id="rId8"/>
    <p:sldId id="273" r:id="rId9"/>
    <p:sldId id="270" r:id="rId10"/>
    <p:sldId id="257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459"/>
    <a:srgbClr val="EEF315"/>
    <a:srgbClr val="513682"/>
    <a:srgbClr val="2DDB73"/>
    <a:srgbClr val="FFCB31"/>
    <a:srgbClr val="29B473"/>
    <a:srgbClr val="3B26DE"/>
    <a:srgbClr val="9E6A97"/>
    <a:srgbClr val="F16531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3" autoAdjust="0"/>
    <p:restoredTop sz="94740" autoAdjust="0"/>
  </p:normalViewPr>
  <p:slideViewPr>
    <p:cSldViewPr snapToGrid="0" snapToObjects="1">
      <p:cViewPr varScale="1">
        <p:scale>
          <a:sx n="104" d="100"/>
          <a:sy n="104" d="100"/>
        </p:scale>
        <p:origin x="232" y="2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2557B-7CD8-44B4-A247-A5F44519B6C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557816-D0BB-409F-A39E-F74D0D9631E2}">
      <dgm:prSet custT="1"/>
      <dgm:spPr/>
      <dgm:t>
        <a:bodyPr/>
        <a:lstStyle/>
        <a:p>
          <a:r>
            <a:rPr lang="el-GR" sz="2000" dirty="0">
              <a:latin typeface="Basis Grotesque Pro" panose="02000503030000020004" pitchFamily="2" charset="0"/>
            </a:rPr>
            <a:t>Επιλέγουμε το </a:t>
          </a:r>
          <a:r>
            <a:rPr lang="en-US" sz="2000" dirty="0">
              <a:latin typeface="Basis Grotesque Pro" panose="02000503030000020004" pitchFamily="2" charset="0"/>
            </a:rPr>
            <a:t>background </a:t>
          </a:r>
          <a:r>
            <a:rPr lang="el-GR" sz="2000" dirty="0">
              <a:latin typeface="Basis Grotesque Pro" panose="02000503030000020004" pitchFamily="2" charset="0"/>
            </a:rPr>
            <a:t>που θέλουμε</a:t>
          </a:r>
          <a:endParaRPr lang="en-US" sz="2000" dirty="0">
            <a:latin typeface="Basis Grotesque Pro" panose="02000503030000020004" pitchFamily="2" charset="0"/>
          </a:endParaRPr>
        </a:p>
      </dgm:t>
    </dgm:pt>
    <dgm:pt modelId="{C5756E7A-D142-4230-9D8B-4F61084AE798}" type="parTrans" cxnId="{6BD748E9-B61F-4577-B032-208D6DEAC44B}">
      <dgm:prSet/>
      <dgm:spPr/>
      <dgm:t>
        <a:bodyPr/>
        <a:lstStyle/>
        <a:p>
          <a:endParaRPr lang="en-US"/>
        </a:p>
      </dgm:t>
    </dgm:pt>
    <dgm:pt modelId="{06040E3E-21E5-4145-85E4-AC21C8B380AE}" type="sibTrans" cxnId="{6BD748E9-B61F-4577-B032-208D6DEAC44B}">
      <dgm:prSet/>
      <dgm:spPr/>
      <dgm:t>
        <a:bodyPr/>
        <a:lstStyle/>
        <a:p>
          <a:endParaRPr lang="en-US"/>
        </a:p>
      </dgm:t>
    </dgm:pt>
    <dgm:pt modelId="{0216666F-213B-4202-993D-2BC8322AC024}">
      <dgm:prSet custT="1"/>
      <dgm:spPr/>
      <dgm:t>
        <a:bodyPr/>
        <a:lstStyle/>
        <a:p>
          <a:r>
            <a:rPr lang="el-GR" sz="2000" dirty="0">
              <a:latin typeface="Basis Grotesque Pro" panose="02000503030000020004" pitchFamily="2" charset="0"/>
            </a:rPr>
            <a:t>Επιλέγουμε τον ήρωα που μας αρέσει</a:t>
          </a:r>
          <a:endParaRPr lang="en-US" sz="2000" dirty="0">
            <a:latin typeface="Basis Grotesque Pro" panose="02000503030000020004" pitchFamily="2" charset="0"/>
          </a:endParaRPr>
        </a:p>
      </dgm:t>
    </dgm:pt>
    <dgm:pt modelId="{FF1612B5-8BEB-45D0-9E6D-EC77AAD8FC19}" type="parTrans" cxnId="{29682180-990A-429A-8FAE-C92296209AEA}">
      <dgm:prSet/>
      <dgm:spPr/>
      <dgm:t>
        <a:bodyPr/>
        <a:lstStyle/>
        <a:p>
          <a:endParaRPr lang="en-US"/>
        </a:p>
      </dgm:t>
    </dgm:pt>
    <dgm:pt modelId="{95A6281D-816E-47F3-8E85-26FC63FB1F48}" type="sibTrans" cxnId="{29682180-990A-429A-8FAE-C92296209AEA}">
      <dgm:prSet/>
      <dgm:spPr/>
      <dgm:t>
        <a:bodyPr/>
        <a:lstStyle/>
        <a:p>
          <a:endParaRPr lang="en-US"/>
        </a:p>
      </dgm:t>
    </dgm:pt>
    <dgm:pt modelId="{D3270435-D47E-4DC4-917D-72A9BDEE85A8}">
      <dgm:prSet custT="1"/>
      <dgm:spPr/>
      <dgm:t>
        <a:bodyPr/>
        <a:lstStyle/>
        <a:p>
          <a:r>
            <a:rPr lang="el-GR" sz="2000" dirty="0">
              <a:latin typeface="Basis Grotesque Pro" panose="02000503030000020004" pitchFamily="2" charset="0"/>
            </a:rPr>
            <a:t>Προσθέτουμε έναν ήχο</a:t>
          </a:r>
          <a:endParaRPr lang="en-US" sz="2000" dirty="0">
            <a:latin typeface="Basis Grotesque Pro" panose="02000503030000020004" pitchFamily="2" charset="0"/>
          </a:endParaRPr>
        </a:p>
      </dgm:t>
    </dgm:pt>
    <dgm:pt modelId="{CA1EA3D0-9129-48C6-8B37-04BFD53E7BD3}" type="parTrans" cxnId="{C2EBDA4B-0C44-479E-8208-596F14FDCAFA}">
      <dgm:prSet/>
      <dgm:spPr/>
      <dgm:t>
        <a:bodyPr/>
        <a:lstStyle/>
        <a:p>
          <a:endParaRPr lang="en-US"/>
        </a:p>
      </dgm:t>
    </dgm:pt>
    <dgm:pt modelId="{653B27FD-7257-4C72-9744-A39A01D3A152}" type="sibTrans" cxnId="{C2EBDA4B-0C44-479E-8208-596F14FDCAFA}">
      <dgm:prSet/>
      <dgm:spPr/>
      <dgm:t>
        <a:bodyPr/>
        <a:lstStyle/>
        <a:p>
          <a:endParaRPr lang="en-US"/>
        </a:p>
      </dgm:t>
    </dgm:pt>
    <dgm:pt modelId="{422E8144-3513-45D6-902B-9BB6EE8B41FA}">
      <dgm:prSet custT="1"/>
      <dgm:spPr/>
      <dgm:t>
        <a:bodyPr/>
        <a:lstStyle/>
        <a:p>
          <a:r>
            <a:rPr lang="el-GR" sz="2000" dirty="0">
              <a:latin typeface="Basis Grotesque Pro" panose="02000503030000020004" pitchFamily="2" charset="0"/>
            </a:rPr>
            <a:t>Και αλλάζουμε την εμφάνισή του, ώστε να φαίνεται ότι μιλάει</a:t>
          </a:r>
          <a:endParaRPr lang="en-US" sz="2000" dirty="0">
            <a:latin typeface="Basis Grotesque Pro" panose="02000503030000020004" pitchFamily="2" charset="0"/>
          </a:endParaRPr>
        </a:p>
      </dgm:t>
    </dgm:pt>
    <dgm:pt modelId="{08756CCA-F888-4648-BDBA-E6A44E6CF3BC}" type="parTrans" cxnId="{8EACE033-860F-479E-B611-CB839AFD0AAD}">
      <dgm:prSet/>
      <dgm:spPr/>
      <dgm:t>
        <a:bodyPr/>
        <a:lstStyle/>
        <a:p>
          <a:endParaRPr lang="en-US"/>
        </a:p>
      </dgm:t>
    </dgm:pt>
    <dgm:pt modelId="{F686DDF9-0DBA-4C64-93F8-25CC73A5C13A}" type="sibTrans" cxnId="{8EACE033-860F-479E-B611-CB839AFD0AAD}">
      <dgm:prSet/>
      <dgm:spPr/>
      <dgm:t>
        <a:bodyPr/>
        <a:lstStyle/>
        <a:p>
          <a:endParaRPr lang="en-US"/>
        </a:p>
      </dgm:t>
    </dgm:pt>
    <dgm:pt modelId="{38096DF4-1700-4CC4-9CEC-C63E2ABC2443}">
      <dgm:prSet custT="1"/>
      <dgm:spPr/>
      <dgm:t>
        <a:bodyPr/>
        <a:lstStyle/>
        <a:p>
          <a:r>
            <a:rPr lang="el-GR" sz="2000" dirty="0">
              <a:latin typeface="Basis Grotesque Pro" panose="02000503030000020004" pitchFamily="2" charset="0"/>
            </a:rPr>
            <a:t>Προσθέτουμε ένα κείμενο </a:t>
          </a:r>
          <a:endParaRPr lang="en-US" sz="2000" dirty="0">
            <a:latin typeface="Basis Grotesque Pro" panose="02000503030000020004" pitchFamily="2" charset="0"/>
          </a:endParaRPr>
        </a:p>
      </dgm:t>
    </dgm:pt>
    <dgm:pt modelId="{A0CD0C42-49CA-4E92-BBE7-81AFAC9B49C4}" type="parTrans" cxnId="{1BF71D45-8C0A-49B8-B9A2-95B7AEF1840F}">
      <dgm:prSet/>
      <dgm:spPr/>
      <dgm:t>
        <a:bodyPr/>
        <a:lstStyle/>
        <a:p>
          <a:endParaRPr lang="en-US"/>
        </a:p>
      </dgm:t>
    </dgm:pt>
    <dgm:pt modelId="{0E91D626-0BE7-4F50-A415-2E5057E77A8D}" type="sibTrans" cxnId="{1BF71D45-8C0A-49B8-B9A2-95B7AEF1840F}">
      <dgm:prSet/>
      <dgm:spPr/>
      <dgm:t>
        <a:bodyPr/>
        <a:lstStyle/>
        <a:p>
          <a:endParaRPr lang="en-US"/>
        </a:p>
      </dgm:t>
    </dgm:pt>
    <dgm:pt modelId="{0D016AA9-07BE-423F-BAC4-78964B5E438B}" type="pres">
      <dgm:prSet presAssocID="{6132557B-7CD8-44B4-A247-A5F44519B6C7}" presName="diagram" presStyleCnt="0">
        <dgm:presLayoutVars>
          <dgm:dir/>
          <dgm:resizeHandles val="exact"/>
        </dgm:presLayoutVars>
      </dgm:prSet>
      <dgm:spPr/>
    </dgm:pt>
    <dgm:pt modelId="{3159AC5C-619A-4E30-A19F-CE2593C7D70B}" type="pres">
      <dgm:prSet presAssocID="{CB557816-D0BB-409F-A39E-F74D0D9631E2}" presName="node" presStyleLbl="node1" presStyleIdx="0" presStyleCnt="5" custLinFactNeighborX="-28335" custLinFactNeighborY="-60968">
        <dgm:presLayoutVars>
          <dgm:bulletEnabled val="1"/>
        </dgm:presLayoutVars>
      </dgm:prSet>
      <dgm:spPr/>
    </dgm:pt>
    <dgm:pt modelId="{937BAE40-79EC-4664-BCAF-26818E9E1CAE}" type="pres">
      <dgm:prSet presAssocID="{06040E3E-21E5-4145-85E4-AC21C8B380AE}" presName="sibTrans" presStyleCnt="0"/>
      <dgm:spPr/>
    </dgm:pt>
    <dgm:pt modelId="{8BC9B22F-DE08-463C-B991-C1012104CE64}" type="pres">
      <dgm:prSet presAssocID="{0216666F-213B-4202-993D-2BC8322AC024}" presName="node" presStyleLbl="node1" presStyleIdx="1" presStyleCnt="5" custLinFactNeighborX="-9823" custLinFactNeighborY="1853">
        <dgm:presLayoutVars>
          <dgm:bulletEnabled val="1"/>
        </dgm:presLayoutVars>
      </dgm:prSet>
      <dgm:spPr/>
    </dgm:pt>
    <dgm:pt modelId="{19EC9FF4-2D5E-4D5F-802E-DD6FCE6404D9}" type="pres">
      <dgm:prSet presAssocID="{95A6281D-816E-47F3-8E85-26FC63FB1F48}" presName="sibTrans" presStyleCnt="0"/>
      <dgm:spPr/>
    </dgm:pt>
    <dgm:pt modelId="{6070FB97-5D91-4B27-9AA7-275EC45B9BAC}" type="pres">
      <dgm:prSet presAssocID="{D3270435-D47E-4DC4-917D-72A9BDEE85A8}" presName="node" presStyleLbl="node1" presStyleIdx="2" presStyleCnt="5">
        <dgm:presLayoutVars>
          <dgm:bulletEnabled val="1"/>
        </dgm:presLayoutVars>
      </dgm:prSet>
      <dgm:spPr/>
    </dgm:pt>
    <dgm:pt modelId="{16950E3D-5229-4D39-8D31-D798960F7FA4}" type="pres">
      <dgm:prSet presAssocID="{653B27FD-7257-4C72-9744-A39A01D3A152}" presName="sibTrans" presStyleCnt="0"/>
      <dgm:spPr/>
    </dgm:pt>
    <dgm:pt modelId="{9A4B4307-57CD-4777-8A42-68348A4DE467}" type="pres">
      <dgm:prSet presAssocID="{422E8144-3513-45D6-902B-9BB6EE8B41FA}" presName="node" presStyleLbl="node1" presStyleIdx="3" presStyleCnt="5" custLinFactNeighborX="-20324" custLinFactNeighborY="36">
        <dgm:presLayoutVars>
          <dgm:bulletEnabled val="1"/>
        </dgm:presLayoutVars>
      </dgm:prSet>
      <dgm:spPr/>
    </dgm:pt>
    <dgm:pt modelId="{7DA8DFD6-554E-4447-8C92-41B647A1B0D2}" type="pres">
      <dgm:prSet presAssocID="{F686DDF9-0DBA-4C64-93F8-25CC73A5C13A}" presName="sibTrans" presStyleCnt="0"/>
      <dgm:spPr/>
    </dgm:pt>
    <dgm:pt modelId="{255122FA-1A36-4924-BB58-DA7E24B8AA0A}" type="pres">
      <dgm:prSet presAssocID="{38096DF4-1700-4CC4-9CEC-C63E2ABC2443}" presName="node" presStyleLbl="node1" presStyleIdx="4" presStyleCnt="5" custLinFactNeighborX="-8673" custLinFactNeighborY="36">
        <dgm:presLayoutVars>
          <dgm:bulletEnabled val="1"/>
        </dgm:presLayoutVars>
      </dgm:prSet>
      <dgm:spPr/>
    </dgm:pt>
  </dgm:ptLst>
  <dgm:cxnLst>
    <dgm:cxn modelId="{9627CF10-E1CB-4EBF-B873-0EA621F03843}" type="presOf" srcId="{6132557B-7CD8-44B4-A247-A5F44519B6C7}" destId="{0D016AA9-07BE-423F-BAC4-78964B5E438B}" srcOrd="0" destOrd="0" presId="urn:microsoft.com/office/officeart/2005/8/layout/default"/>
    <dgm:cxn modelId="{8EACE033-860F-479E-B611-CB839AFD0AAD}" srcId="{6132557B-7CD8-44B4-A247-A5F44519B6C7}" destId="{422E8144-3513-45D6-902B-9BB6EE8B41FA}" srcOrd="3" destOrd="0" parTransId="{08756CCA-F888-4648-BDBA-E6A44E6CF3BC}" sibTransId="{F686DDF9-0DBA-4C64-93F8-25CC73A5C13A}"/>
    <dgm:cxn modelId="{1BF71D45-8C0A-49B8-B9A2-95B7AEF1840F}" srcId="{6132557B-7CD8-44B4-A247-A5F44519B6C7}" destId="{38096DF4-1700-4CC4-9CEC-C63E2ABC2443}" srcOrd="4" destOrd="0" parTransId="{A0CD0C42-49CA-4E92-BBE7-81AFAC9B49C4}" sibTransId="{0E91D626-0BE7-4F50-A415-2E5057E77A8D}"/>
    <dgm:cxn modelId="{C2EBDA4B-0C44-479E-8208-596F14FDCAFA}" srcId="{6132557B-7CD8-44B4-A247-A5F44519B6C7}" destId="{D3270435-D47E-4DC4-917D-72A9BDEE85A8}" srcOrd="2" destOrd="0" parTransId="{CA1EA3D0-9129-48C6-8B37-04BFD53E7BD3}" sibTransId="{653B27FD-7257-4C72-9744-A39A01D3A152}"/>
    <dgm:cxn modelId="{8F96F64C-EE67-49ED-A8C2-ADC43263C90C}" type="presOf" srcId="{422E8144-3513-45D6-902B-9BB6EE8B41FA}" destId="{9A4B4307-57CD-4777-8A42-68348A4DE467}" srcOrd="0" destOrd="0" presId="urn:microsoft.com/office/officeart/2005/8/layout/default"/>
    <dgm:cxn modelId="{29682180-990A-429A-8FAE-C92296209AEA}" srcId="{6132557B-7CD8-44B4-A247-A5F44519B6C7}" destId="{0216666F-213B-4202-993D-2BC8322AC024}" srcOrd="1" destOrd="0" parTransId="{FF1612B5-8BEB-45D0-9E6D-EC77AAD8FC19}" sibTransId="{95A6281D-816E-47F3-8E85-26FC63FB1F48}"/>
    <dgm:cxn modelId="{C6714B84-B229-4846-95B7-0879C0BC42E5}" type="presOf" srcId="{0216666F-213B-4202-993D-2BC8322AC024}" destId="{8BC9B22F-DE08-463C-B991-C1012104CE64}" srcOrd="0" destOrd="0" presId="urn:microsoft.com/office/officeart/2005/8/layout/default"/>
    <dgm:cxn modelId="{F558BBA4-D259-4CA6-972A-7D11A7906E46}" type="presOf" srcId="{D3270435-D47E-4DC4-917D-72A9BDEE85A8}" destId="{6070FB97-5D91-4B27-9AA7-275EC45B9BAC}" srcOrd="0" destOrd="0" presId="urn:microsoft.com/office/officeart/2005/8/layout/default"/>
    <dgm:cxn modelId="{9694AEB7-87CD-4663-8898-E18D3B518EAE}" type="presOf" srcId="{CB557816-D0BB-409F-A39E-F74D0D9631E2}" destId="{3159AC5C-619A-4E30-A19F-CE2593C7D70B}" srcOrd="0" destOrd="0" presId="urn:microsoft.com/office/officeart/2005/8/layout/default"/>
    <dgm:cxn modelId="{05D445DB-1F8F-412D-852D-622FA9835289}" type="presOf" srcId="{38096DF4-1700-4CC4-9CEC-C63E2ABC2443}" destId="{255122FA-1A36-4924-BB58-DA7E24B8AA0A}" srcOrd="0" destOrd="0" presId="urn:microsoft.com/office/officeart/2005/8/layout/default"/>
    <dgm:cxn modelId="{6BD748E9-B61F-4577-B032-208D6DEAC44B}" srcId="{6132557B-7CD8-44B4-A247-A5F44519B6C7}" destId="{CB557816-D0BB-409F-A39E-F74D0D9631E2}" srcOrd="0" destOrd="0" parTransId="{C5756E7A-D142-4230-9D8B-4F61084AE798}" sibTransId="{06040E3E-21E5-4145-85E4-AC21C8B380AE}"/>
    <dgm:cxn modelId="{9005277C-F86D-4760-A5BE-F9BE5FA5B68B}" type="presParOf" srcId="{0D016AA9-07BE-423F-BAC4-78964B5E438B}" destId="{3159AC5C-619A-4E30-A19F-CE2593C7D70B}" srcOrd="0" destOrd="0" presId="urn:microsoft.com/office/officeart/2005/8/layout/default"/>
    <dgm:cxn modelId="{A254E12A-8AA3-4181-B30A-383D9CA84C01}" type="presParOf" srcId="{0D016AA9-07BE-423F-BAC4-78964B5E438B}" destId="{937BAE40-79EC-4664-BCAF-26818E9E1CAE}" srcOrd="1" destOrd="0" presId="urn:microsoft.com/office/officeart/2005/8/layout/default"/>
    <dgm:cxn modelId="{8800A432-D68D-4C43-A51A-4CF4064AA6C1}" type="presParOf" srcId="{0D016AA9-07BE-423F-BAC4-78964B5E438B}" destId="{8BC9B22F-DE08-463C-B991-C1012104CE64}" srcOrd="2" destOrd="0" presId="urn:microsoft.com/office/officeart/2005/8/layout/default"/>
    <dgm:cxn modelId="{C1C1F7BF-0C93-43B6-B6E1-83540977E696}" type="presParOf" srcId="{0D016AA9-07BE-423F-BAC4-78964B5E438B}" destId="{19EC9FF4-2D5E-4D5F-802E-DD6FCE6404D9}" srcOrd="3" destOrd="0" presId="urn:microsoft.com/office/officeart/2005/8/layout/default"/>
    <dgm:cxn modelId="{18C9E4F2-2148-4AF1-BB94-5B8FD5571E83}" type="presParOf" srcId="{0D016AA9-07BE-423F-BAC4-78964B5E438B}" destId="{6070FB97-5D91-4B27-9AA7-275EC45B9BAC}" srcOrd="4" destOrd="0" presId="urn:microsoft.com/office/officeart/2005/8/layout/default"/>
    <dgm:cxn modelId="{C97ABFFE-5C3E-4467-94AF-1FBB8DFB382F}" type="presParOf" srcId="{0D016AA9-07BE-423F-BAC4-78964B5E438B}" destId="{16950E3D-5229-4D39-8D31-D798960F7FA4}" srcOrd="5" destOrd="0" presId="urn:microsoft.com/office/officeart/2005/8/layout/default"/>
    <dgm:cxn modelId="{439FEFEA-6393-424F-B5DF-A65B1513E8D3}" type="presParOf" srcId="{0D016AA9-07BE-423F-BAC4-78964B5E438B}" destId="{9A4B4307-57CD-4777-8A42-68348A4DE467}" srcOrd="6" destOrd="0" presId="urn:microsoft.com/office/officeart/2005/8/layout/default"/>
    <dgm:cxn modelId="{0234BCA8-F39D-4985-B701-2E4B653D3AE5}" type="presParOf" srcId="{0D016AA9-07BE-423F-BAC4-78964B5E438B}" destId="{7DA8DFD6-554E-4447-8C92-41B647A1B0D2}" srcOrd="7" destOrd="0" presId="urn:microsoft.com/office/officeart/2005/8/layout/default"/>
    <dgm:cxn modelId="{18168088-A79C-461D-B9D7-582AF39956CA}" type="presParOf" srcId="{0D016AA9-07BE-423F-BAC4-78964B5E438B}" destId="{255122FA-1A36-4924-BB58-DA7E24B8AA0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9AC5C-619A-4E30-A19F-CE2593C7D70B}">
      <dsp:nvSpPr>
        <dsp:cNvPr id="0" name=""/>
        <dsp:cNvSpPr/>
      </dsp:nvSpPr>
      <dsp:spPr>
        <a:xfrm>
          <a:off x="0" y="0"/>
          <a:ext cx="2719475" cy="16316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Basis Grotesque Pro" panose="02000503030000020004" pitchFamily="2" charset="0"/>
            </a:rPr>
            <a:t>Επιλέγουμε το </a:t>
          </a:r>
          <a:r>
            <a:rPr lang="en-US" sz="2000" kern="1200" dirty="0">
              <a:latin typeface="Basis Grotesque Pro" panose="02000503030000020004" pitchFamily="2" charset="0"/>
            </a:rPr>
            <a:t>background </a:t>
          </a:r>
          <a:r>
            <a:rPr lang="el-GR" sz="2000" kern="1200" dirty="0">
              <a:latin typeface="Basis Grotesque Pro" panose="02000503030000020004" pitchFamily="2" charset="0"/>
            </a:rPr>
            <a:t>που θέλουμε</a:t>
          </a:r>
          <a:endParaRPr lang="en-US" sz="2000" kern="1200" dirty="0">
            <a:latin typeface="Basis Grotesque Pro" panose="02000503030000020004" pitchFamily="2" charset="0"/>
          </a:endParaRPr>
        </a:p>
      </dsp:txBody>
      <dsp:txXfrm>
        <a:off x="0" y="0"/>
        <a:ext cx="2719475" cy="1631685"/>
      </dsp:txXfrm>
    </dsp:sp>
    <dsp:sp modelId="{8BC9B22F-DE08-463C-B991-C1012104CE64}">
      <dsp:nvSpPr>
        <dsp:cNvPr id="0" name=""/>
        <dsp:cNvSpPr/>
      </dsp:nvSpPr>
      <dsp:spPr>
        <a:xfrm>
          <a:off x="3224596" y="30828"/>
          <a:ext cx="2719475" cy="1631685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Basis Grotesque Pro" panose="02000503030000020004" pitchFamily="2" charset="0"/>
            </a:rPr>
            <a:t>Επιλέγουμε τον ήρωα που μας αρέσει</a:t>
          </a:r>
          <a:endParaRPr lang="en-US" sz="2000" kern="1200" dirty="0">
            <a:latin typeface="Basis Grotesque Pro" panose="02000503030000020004" pitchFamily="2" charset="0"/>
          </a:endParaRPr>
        </a:p>
      </dsp:txBody>
      <dsp:txXfrm>
        <a:off x="3224596" y="30828"/>
        <a:ext cx="2719475" cy="1631685"/>
      </dsp:txXfrm>
    </dsp:sp>
    <dsp:sp modelId="{6070FB97-5D91-4B27-9AA7-275EC45B9BAC}">
      <dsp:nvSpPr>
        <dsp:cNvPr id="0" name=""/>
        <dsp:cNvSpPr/>
      </dsp:nvSpPr>
      <dsp:spPr>
        <a:xfrm>
          <a:off x="6483154" y="593"/>
          <a:ext cx="2719475" cy="1631685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Basis Grotesque Pro" panose="02000503030000020004" pitchFamily="2" charset="0"/>
            </a:rPr>
            <a:t>Προσθέτουμε έναν ήχο</a:t>
          </a:r>
          <a:endParaRPr lang="en-US" sz="2000" kern="1200" dirty="0">
            <a:latin typeface="Basis Grotesque Pro" panose="02000503030000020004" pitchFamily="2" charset="0"/>
          </a:endParaRPr>
        </a:p>
      </dsp:txBody>
      <dsp:txXfrm>
        <a:off x="6483154" y="593"/>
        <a:ext cx="2719475" cy="1631685"/>
      </dsp:txXfrm>
    </dsp:sp>
    <dsp:sp modelId="{9A4B4307-57CD-4777-8A42-68348A4DE467}">
      <dsp:nvSpPr>
        <dsp:cNvPr id="0" name=""/>
        <dsp:cNvSpPr/>
      </dsp:nvSpPr>
      <dsp:spPr>
        <a:xfrm>
          <a:off x="1443313" y="1904813"/>
          <a:ext cx="2719475" cy="1631685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Basis Grotesque Pro" panose="02000503030000020004" pitchFamily="2" charset="0"/>
            </a:rPr>
            <a:t>Και αλλάζουμε την εμφάνισή του, ώστε να φαίνεται ότι μιλάει</a:t>
          </a:r>
          <a:endParaRPr lang="en-US" sz="2000" kern="1200" dirty="0">
            <a:latin typeface="Basis Grotesque Pro" panose="02000503030000020004" pitchFamily="2" charset="0"/>
          </a:endParaRPr>
        </a:p>
      </dsp:txBody>
      <dsp:txXfrm>
        <a:off x="1443313" y="1904813"/>
        <a:ext cx="2719475" cy="1631685"/>
      </dsp:txXfrm>
    </dsp:sp>
    <dsp:sp modelId="{255122FA-1A36-4924-BB58-DA7E24B8AA0A}">
      <dsp:nvSpPr>
        <dsp:cNvPr id="0" name=""/>
        <dsp:cNvSpPr/>
      </dsp:nvSpPr>
      <dsp:spPr>
        <a:xfrm>
          <a:off x="4751582" y="1904813"/>
          <a:ext cx="2719475" cy="163168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Basis Grotesque Pro" panose="02000503030000020004" pitchFamily="2" charset="0"/>
            </a:rPr>
            <a:t>Προσθέτουμε ένα κείμενο </a:t>
          </a:r>
          <a:endParaRPr lang="en-US" sz="2000" kern="1200" dirty="0">
            <a:latin typeface="Basis Grotesque Pro" panose="02000503030000020004" pitchFamily="2" charset="0"/>
          </a:endParaRPr>
        </a:p>
      </dsp:txBody>
      <dsp:txXfrm>
        <a:off x="4751582" y="1904813"/>
        <a:ext cx="2719475" cy="1631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C7C54-721C-4CA0-8501-71F85448A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F48E9-F29A-45C1-8C0E-C22BB9FA1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E195F-86FB-443B-8F57-63230C657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2F24-9B9F-2649-BD46-7FBACF9F4E8E}" type="datetimeFigureOut">
              <a:rPr lang="en-US" smtClean="0"/>
              <a:t>5/23/20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3E9B-637D-46A2-85BA-2FAD12CFA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926F4-4D32-4E0C-8D71-47B6E7CB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1A48-7F02-B441-A80C-FB90510D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3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DF650-B2A0-46AF-A53A-6CC69C01F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BBA60E-71FD-40BA-9F02-107C10CFF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A1A6C-3356-4756-A686-3EDCA8CA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2F24-9B9F-2649-BD46-7FBACF9F4E8E}" type="datetimeFigureOut">
              <a:rPr lang="en-US" smtClean="0"/>
              <a:t>5/23/20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A94D8-9562-493C-8B97-25E88039F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DCA2E-931A-44C6-96C4-B1602859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1A48-7F02-B441-A80C-FB90510D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3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7A755A-E524-46E3-90F2-3F90C019C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F9CFC-545C-44F7-A2A4-864372A67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D06B6-49FF-4000-AC81-7A60A66C1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2F24-9B9F-2649-BD46-7FBACF9F4E8E}" type="datetimeFigureOut">
              <a:rPr lang="en-US" smtClean="0"/>
              <a:t>5/23/20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79F35-E129-4789-8358-370F99CB1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C5A28-6F7B-4E9F-85D4-4EC6EEFE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1A48-7F02-B441-A80C-FB90510D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91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bg>
      <p:bgPr>
        <a:solidFill>
          <a:srgbClr val="3B2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25524" y="2379394"/>
            <a:ext cx="7740952" cy="769635"/>
          </a:xfrm>
        </p:spPr>
        <p:txBody>
          <a:bodyPr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Basis Grotesque Pro" panose="02000503030000020004" pitchFamily="2" charset="77"/>
                <a:cs typeface="Arial"/>
              </a:defRPr>
            </a:lvl1pPr>
          </a:lstStyle>
          <a:p>
            <a:r>
              <a:rPr lang="el-GR" dirty="0"/>
              <a:t>Τίτλος παρουσίασης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25529" y="3166566"/>
            <a:ext cx="7740955" cy="770467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solidFill>
                  <a:srgbClr val="FFFFFF"/>
                </a:solidFill>
                <a:latin typeface="Basis Grotesque Pro" panose="02000503030000020004" pitchFamily="2" charset="77"/>
                <a:cs typeface="Arial"/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dirty="0"/>
              <a:t>Yπότιτλος, Lorem ipsum dolor sit amet,</a:t>
            </a:r>
          </a:p>
          <a:p>
            <a:r>
              <a:rPr lang="ro-RO" dirty="0"/>
              <a:t>consectetur adipiscing elit. 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611759" y="6277432"/>
            <a:ext cx="29684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0" i="0" dirty="0" err="1">
                <a:solidFill>
                  <a:srgbClr val="FFFFFF"/>
                </a:solidFill>
                <a:latin typeface="Basis Grotesque Pro" panose="02000503030000020004" pitchFamily="2" charset="77"/>
                <a:cs typeface="Arial"/>
              </a:rPr>
              <a:t>www.vamvakourevival.org</a:t>
            </a:r>
            <a:endParaRPr lang="en-US" sz="1050" b="0" i="0" dirty="0">
              <a:solidFill>
                <a:srgbClr val="FFFFFF"/>
              </a:solidFill>
              <a:latin typeface="Basis Grotesque Pro" panose="02000503030000020004" pitchFamily="2" charset="77"/>
              <a:cs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370B08E-DF9F-7B4B-8D5B-2BC2D4513A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573" y="1976764"/>
            <a:ext cx="1115906" cy="23445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05CFAA-1E90-0440-AF2E-BBD33807EC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4574" y="5093743"/>
            <a:ext cx="2655367" cy="19289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AF496BC-3E9A-114E-AC35-F4B913BD7F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9130" t="37094" r="3478" b="24422"/>
          <a:stretch/>
        </p:blipFill>
        <p:spPr>
          <a:xfrm>
            <a:off x="10248331" y="5527281"/>
            <a:ext cx="1558748" cy="12321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024D588-A383-45F7-8494-B9DDDFCF13D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32775" y="-355953"/>
            <a:ext cx="2472009" cy="24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73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7F1E09-0229-2F47-9E05-2C56F3327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963" b="18495"/>
          <a:stretch/>
        </p:blipFill>
        <p:spPr>
          <a:xfrm>
            <a:off x="8509420" y="5571729"/>
            <a:ext cx="3205502" cy="12722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477295F-0269-3341-BB3A-3AD93534E3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497" y="289767"/>
            <a:ext cx="4509005" cy="1284068"/>
          </a:xfrm>
        </p:spPr>
        <p:txBody>
          <a:bodyPr>
            <a:noAutofit/>
          </a:bodyPr>
          <a:lstStyle>
            <a:lvl1pPr algn="l">
              <a:defRPr sz="4000" b="0" i="0">
                <a:solidFill>
                  <a:srgbClr val="3B26DE"/>
                </a:solidFill>
                <a:latin typeface="Basis Grotesque Pro" panose="02000503030000020004" pitchFamily="2" charset="77"/>
                <a:cs typeface="Arial"/>
              </a:defRPr>
            </a:lvl1pPr>
          </a:lstStyle>
          <a:p>
            <a:r>
              <a:rPr lang="el-GR" dirty="0"/>
              <a:t>Επικεφαλίδα ενότητας</a:t>
            </a:r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8BFF2ED-1F96-4E61-B4D3-D4EE15AB6A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00"/>
          <a:stretch/>
        </p:blipFill>
        <p:spPr>
          <a:xfrm>
            <a:off x="9432774" y="0"/>
            <a:ext cx="2472009" cy="2116056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BA2D627E-D1DB-47A6-BB6E-806FF0C047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925" y="1865438"/>
            <a:ext cx="6380163" cy="229763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0459"/>
                </a:solidFill>
                <a:latin typeface="Basis Grotesque Pro" panose="02000503030000020004" pitchFamily="2" charset="77"/>
              </a:defRPr>
            </a:lvl1pPr>
            <a:lvl2pPr marL="457193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5086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solidFill>
          <a:srgbClr val="3B2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8C8460CC-99E0-4A47-B5D0-9ABD2C0F1D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6247" y="815820"/>
            <a:ext cx="4431322" cy="3190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25524" y="3419234"/>
            <a:ext cx="7740952" cy="587551"/>
          </a:xfrm>
        </p:spPr>
        <p:txBody>
          <a:bodyPr>
            <a:normAutofit/>
          </a:bodyPr>
          <a:lstStyle>
            <a:lvl1pPr algn="ctr">
              <a:defRPr sz="2400" b="0" i="0" baseline="0">
                <a:solidFill>
                  <a:schemeClr val="bg1"/>
                </a:solidFill>
                <a:latin typeface="Basis Grotesque Pro" panose="02000503030000020004" pitchFamily="2" charset="77"/>
                <a:cs typeface="Arial"/>
              </a:defRPr>
            </a:lvl1pPr>
          </a:lstStyle>
          <a:p>
            <a:r>
              <a:rPr lang="el-GR" dirty="0"/>
              <a:t>Ευχαριστούμε!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F1FDD1-2BE8-3148-8210-EEEA7AECF0E4}"/>
              </a:ext>
            </a:extLst>
          </p:cNvPr>
          <p:cNvSpPr txBox="1"/>
          <p:nvPr userDrawn="1"/>
        </p:nvSpPr>
        <p:spPr>
          <a:xfrm>
            <a:off x="4611759" y="6277432"/>
            <a:ext cx="29684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0" i="0" dirty="0" err="1">
                <a:solidFill>
                  <a:srgbClr val="FFFFFF"/>
                </a:solidFill>
                <a:latin typeface="Basis Grotesque Pro" panose="02000503030000020004" pitchFamily="2" charset="77"/>
                <a:cs typeface="Arial"/>
              </a:rPr>
              <a:t>www.vamvakourevival.org</a:t>
            </a:r>
            <a:endParaRPr lang="en-US" sz="1050" b="0" i="0" dirty="0">
              <a:solidFill>
                <a:srgbClr val="FFFFFF"/>
              </a:solidFill>
              <a:latin typeface="Basis Grotesque Pro" panose="02000503030000020004" pitchFamily="2" charset="77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0094B-34DC-2D4B-9248-117E80F783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4574" y="5093743"/>
            <a:ext cx="2655367" cy="19289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E83CC4-FCC3-D343-B702-81B49416F7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9130" t="37094" r="3478" b="24422"/>
          <a:stretch/>
        </p:blipFill>
        <p:spPr>
          <a:xfrm>
            <a:off x="10336695" y="5447770"/>
            <a:ext cx="1558748" cy="12321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F8876E63-510E-47A9-8549-9C347B7C577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32775" y="-355953"/>
            <a:ext cx="2472009" cy="24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72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rgbClr val="3B2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25524" y="3681417"/>
            <a:ext cx="7740952" cy="769635"/>
          </a:xfrm>
        </p:spPr>
        <p:txBody>
          <a:bodyPr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Basis Grotesque Pro" panose="02000503030000020004" pitchFamily="2" charset="77"/>
                <a:cs typeface="Arial"/>
              </a:defRPr>
            </a:lvl1pPr>
          </a:lstStyle>
          <a:p>
            <a:r>
              <a:rPr lang="el-GR" dirty="0"/>
              <a:t>Τίτλος Παρουσίασης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1F2A69-DCB4-BA42-AF4E-108C5200D8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38047" y="1191114"/>
            <a:ext cx="1115906" cy="23445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4BA92E-C145-F547-A21E-AA1B321DB615}"/>
              </a:ext>
            </a:extLst>
          </p:cNvPr>
          <p:cNvSpPr txBox="1"/>
          <p:nvPr userDrawn="1"/>
        </p:nvSpPr>
        <p:spPr>
          <a:xfrm>
            <a:off x="4611759" y="6277432"/>
            <a:ext cx="29684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0" i="0" dirty="0" err="1">
                <a:solidFill>
                  <a:srgbClr val="FFFFFF"/>
                </a:solidFill>
                <a:latin typeface="Basis Grotesque Pro" panose="02000503030000020004" pitchFamily="2" charset="77"/>
                <a:cs typeface="Arial"/>
              </a:rPr>
              <a:t>www.vamvakourevival.org</a:t>
            </a:r>
            <a:endParaRPr lang="en-US" sz="1050" b="0" i="0" dirty="0">
              <a:solidFill>
                <a:srgbClr val="FFFFFF"/>
              </a:solidFill>
              <a:latin typeface="Basis Grotesque Pro" panose="02000503030000020004" pitchFamily="2" charset="77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7FFBD0-EF78-4F45-B3F1-978FF568CA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4574" y="5093743"/>
            <a:ext cx="2655367" cy="19289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102826-7889-9743-B0AC-B8F476825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9130" t="37094" r="3478" b="24422"/>
          <a:stretch/>
        </p:blipFill>
        <p:spPr>
          <a:xfrm>
            <a:off x="10248331" y="5527281"/>
            <a:ext cx="1558748" cy="12321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3AB92D64-C03D-49BF-B2F5-54BC3F0F485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32775" y="-355953"/>
            <a:ext cx="2472009" cy="24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2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bg>
      <p:bgPr>
        <a:solidFill>
          <a:srgbClr val="3B2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2497" y="289766"/>
            <a:ext cx="7740952" cy="2428215"/>
          </a:xfrm>
        </p:spPr>
        <p:txBody>
          <a:bodyPr>
            <a:noAutofit/>
          </a:bodyPr>
          <a:lstStyle>
            <a:lvl1pPr algn="l">
              <a:defRPr sz="5400" b="0" i="0">
                <a:solidFill>
                  <a:schemeClr val="bg1"/>
                </a:solidFill>
                <a:latin typeface="Basis Grotesque Pro" panose="02000503030000020004" pitchFamily="2" charset="77"/>
                <a:cs typeface="Arial"/>
              </a:defRPr>
            </a:lvl1pPr>
          </a:lstStyle>
          <a:p>
            <a:r>
              <a:rPr lang="el-GR" dirty="0"/>
              <a:t>Μεγάλος </a:t>
            </a:r>
            <a:br>
              <a:rPr lang="el-GR" dirty="0"/>
            </a:br>
            <a:r>
              <a:rPr lang="el-GR" dirty="0"/>
              <a:t>τίτλος </a:t>
            </a:r>
            <a:br>
              <a:rPr lang="el-GR" dirty="0"/>
            </a:br>
            <a:r>
              <a:rPr lang="el-GR" dirty="0"/>
              <a:t>παρουσίασης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BD7476-6F0E-7447-B7C9-578686B498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362" r="32717" b="20918"/>
          <a:stretch/>
        </p:blipFill>
        <p:spPr>
          <a:xfrm>
            <a:off x="384921" y="5217728"/>
            <a:ext cx="2848609" cy="15416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218FE1-DC4E-EB40-9089-FA6A9BA6FF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4574" y="5093743"/>
            <a:ext cx="2655367" cy="19289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030021-4999-B943-A5D4-15E62BFA56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9130" t="37094" r="3478" b="24422"/>
          <a:stretch/>
        </p:blipFill>
        <p:spPr>
          <a:xfrm>
            <a:off x="10248331" y="5527281"/>
            <a:ext cx="1558748" cy="123210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440C60AB-D331-480D-8BD0-0C9AFC34431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32775" y="-355953"/>
            <a:ext cx="2472009" cy="24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32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2497" y="289766"/>
            <a:ext cx="7740952" cy="2428215"/>
          </a:xfrm>
        </p:spPr>
        <p:txBody>
          <a:bodyPr>
            <a:noAutofit/>
          </a:bodyPr>
          <a:lstStyle>
            <a:lvl1pPr algn="l">
              <a:defRPr sz="5400" b="0" i="0">
                <a:solidFill>
                  <a:srgbClr val="3B26DE"/>
                </a:solidFill>
                <a:latin typeface="Basis Grotesque Pro" panose="02000503030000020004" pitchFamily="2" charset="77"/>
                <a:cs typeface="Arial"/>
              </a:defRPr>
            </a:lvl1pPr>
          </a:lstStyle>
          <a:p>
            <a:r>
              <a:rPr lang="el-GR" dirty="0"/>
              <a:t>Μεγάλος </a:t>
            </a:r>
            <a:br>
              <a:rPr lang="el-GR" dirty="0"/>
            </a:br>
            <a:r>
              <a:rPr lang="el-GR" dirty="0"/>
              <a:t>τίτλος </a:t>
            </a:r>
            <a:br>
              <a:rPr lang="el-GR" dirty="0"/>
            </a:br>
            <a:r>
              <a:rPr lang="el-GR" dirty="0"/>
              <a:t>παρουσίασης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EFE77B-30EC-E74C-88F0-D679A9F452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362" r="32717" b="20918"/>
          <a:stretch/>
        </p:blipFill>
        <p:spPr>
          <a:xfrm>
            <a:off x="318857" y="5561300"/>
            <a:ext cx="2998779" cy="12171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C5764E-E312-374E-A407-B72C96C218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9130" t="37094" r="3478" b="24422"/>
          <a:stretch/>
        </p:blipFill>
        <p:spPr>
          <a:xfrm>
            <a:off x="10248331" y="5527281"/>
            <a:ext cx="1558748" cy="1232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74F5CE-8D79-674A-B948-63BD02C910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8983" r="31250" b="22055"/>
          <a:stretch/>
        </p:blipFill>
        <p:spPr>
          <a:xfrm>
            <a:off x="409749" y="5353879"/>
            <a:ext cx="2848609" cy="137450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E54E9C25-9B79-4FB8-8227-134FC6D15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4400"/>
          <a:stretch/>
        </p:blipFill>
        <p:spPr>
          <a:xfrm>
            <a:off x="9432774" y="0"/>
            <a:ext cx="2472009" cy="211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41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">
    <p:bg>
      <p:bgPr>
        <a:solidFill>
          <a:srgbClr val="F165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C8D51C17-9376-C842-B179-79358FF881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497" y="289767"/>
            <a:ext cx="4509005" cy="1284068"/>
          </a:xfrm>
        </p:spPr>
        <p:txBody>
          <a:bodyPr>
            <a:noAutofit/>
          </a:bodyPr>
          <a:lstStyle>
            <a:lvl1pPr algn="l">
              <a:defRPr sz="4000" b="0" i="0">
                <a:solidFill>
                  <a:schemeClr val="bg1"/>
                </a:solidFill>
                <a:latin typeface="Basis Grotesque Pro" panose="02000503030000020004" pitchFamily="2" charset="77"/>
                <a:cs typeface="Arial"/>
              </a:defRPr>
            </a:lvl1pPr>
          </a:lstStyle>
          <a:p>
            <a:r>
              <a:rPr lang="el-GR" dirty="0"/>
              <a:t>Επικεφαλίδα ενότητας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5B962F-F865-BA40-9C28-F69F27691E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113" b="18182"/>
          <a:stretch/>
        </p:blipFill>
        <p:spPr>
          <a:xfrm>
            <a:off x="8508785" y="5486400"/>
            <a:ext cx="3220279" cy="13716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09420FA0-50BA-4B6F-994C-D0A5077781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32775" y="-355953"/>
            <a:ext cx="2472009" cy="2472009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19132DCF-E716-40D5-A60F-65BB14D460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925" y="1944566"/>
            <a:ext cx="6380163" cy="229763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asis Grotesque Pro" panose="02000503030000020004" pitchFamily="2" charset="77"/>
              </a:defRPr>
            </a:lvl1pPr>
            <a:lvl2pPr marL="457193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7649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SLIDE">
    <p:bg>
      <p:bgPr>
        <a:solidFill>
          <a:srgbClr val="29B4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EE757D1-B6A9-3B45-830A-1FF2E44C4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113" b="18182"/>
          <a:stretch/>
        </p:blipFill>
        <p:spPr>
          <a:xfrm>
            <a:off x="8508785" y="5486400"/>
            <a:ext cx="3220279" cy="13716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2707C3A-58E7-C14B-BDE7-6CCB066E93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497" y="289767"/>
            <a:ext cx="4509005" cy="1284068"/>
          </a:xfrm>
        </p:spPr>
        <p:txBody>
          <a:bodyPr>
            <a:noAutofit/>
          </a:bodyPr>
          <a:lstStyle>
            <a:lvl1pPr algn="l">
              <a:defRPr sz="4000" b="0" i="0">
                <a:solidFill>
                  <a:schemeClr val="bg1"/>
                </a:solidFill>
                <a:latin typeface="Basis Grotesque Pro" panose="02000503030000020004" pitchFamily="2" charset="77"/>
                <a:cs typeface="Arial"/>
              </a:defRPr>
            </a:lvl1pPr>
          </a:lstStyle>
          <a:p>
            <a:r>
              <a:rPr lang="el-GR" dirty="0"/>
              <a:t>Επικεφαλίδα ενότητας</a:t>
            </a:r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81852A0-C5E0-47D3-A05F-D7904F01F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32775" y="-355953"/>
            <a:ext cx="2472009" cy="2472009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BFA7F48D-17F1-4C2F-A140-F0DC9B5B78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925" y="1944566"/>
            <a:ext cx="6380163" cy="229763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asis Grotesque Pro" panose="02000503030000020004" pitchFamily="2" charset="77"/>
              </a:defRPr>
            </a:lvl1pPr>
            <a:lvl2pPr marL="457193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34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7E3FD-6E66-4976-89C4-5528F4FAC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3487-14E7-40BB-9EA6-26181F1D4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325FE-9E80-4432-B1E3-88D413B4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2F24-9B9F-2649-BD46-7FBACF9F4E8E}" type="datetimeFigureOut">
              <a:rPr lang="en-US" smtClean="0"/>
              <a:t>5/23/20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A9BED-F9CB-4E83-A508-EB9068089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14DA3-2400-49AE-9BA4-71536ECEE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1A48-7F02-B441-A80C-FB90510D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71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SLIDE">
    <p:bg>
      <p:bgPr>
        <a:solidFill>
          <a:srgbClr val="FFC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4A81F20-4BA6-9C46-9983-8434B4FD1E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113" b="18182"/>
          <a:stretch/>
        </p:blipFill>
        <p:spPr>
          <a:xfrm>
            <a:off x="8508785" y="5486400"/>
            <a:ext cx="3220279" cy="13716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31FD2E2-870B-0247-83F1-609E36785A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497" y="289767"/>
            <a:ext cx="4509005" cy="1284068"/>
          </a:xfrm>
        </p:spPr>
        <p:txBody>
          <a:bodyPr>
            <a:noAutofit/>
          </a:bodyPr>
          <a:lstStyle>
            <a:lvl1pPr algn="l">
              <a:defRPr sz="4000" b="0" i="0">
                <a:solidFill>
                  <a:srgbClr val="3B26DE"/>
                </a:solidFill>
                <a:latin typeface="Basis Grotesque Pro" panose="02000503030000020004" pitchFamily="2" charset="77"/>
                <a:cs typeface="Arial"/>
              </a:defRPr>
            </a:lvl1pPr>
          </a:lstStyle>
          <a:p>
            <a:r>
              <a:rPr lang="el-GR" dirty="0"/>
              <a:t>Επικεφαλίδα ενότητας</a:t>
            </a:r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916EF23-75F1-49D3-83A6-9B931B38DC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32775" y="-355953"/>
            <a:ext cx="2472009" cy="2472009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97F8DD19-7A22-4FDD-BC2B-E84649D086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925" y="1944566"/>
            <a:ext cx="6380163" cy="229763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0459"/>
                </a:solidFill>
                <a:latin typeface="Basis Grotesque Pro" panose="02000503030000020004" pitchFamily="2" charset="77"/>
              </a:defRPr>
            </a:lvl1pPr>
            <a:lvl2pPr marL="457193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08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">
    <p:bg>
      <p:bgPr>
        <a:solidFill>
          <a:srgbClr val="3B2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944211A-3CFC-1D45-BBA1-394C5A9C1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113" b="18182"/>
          <a:stretch/>
        </p:blipFill>
        <p:spPr>
          <a:xfrm>
            <a:off x="8508785" y="5486400"/>
            <a:ext cx="3220279" cy="13716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ED62754-B3D3-DF4C-8B09-6DFACCC223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497" y="289767"/>
            <a:ext cx="4509005" cy="1284068"/>
          </a:xfrm>
        </p:spPr>
        <p:txBody>
          <a:bodyPr>
            <a:noAutofit/>
          </a:bodyPr>
          <a:lstStyle>
            <a:lvl1pPr algn="l">
              <a:defRPr sz="4000" b="0" i="0">
                <a:solidFill>
                  <a:schemeClr val="bg1"/>
                </a:solidFill>
                <a:latin typeface="Basis Grotesque Pro" panose="02000503030000020004" pitchFamily="2" charset="77"/>
                <a:cs typeface="Arial"/>
              </a:defRPr>
            </a:lvl1pPr>
          </a:lstStyle>
          <a:p>
            <a:r>
              <a:rPr lang="el-GR" dirty="0"/>
              <a:t>Επικεφαλίδα ενότητας</a:t>
            </a:r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C383FE3-7BFD-451B-B40E-B763248124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32775" y="-355953"/>
            <a:ext cx="2472009" cy="2472009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BE4FF6BD-F692-4DE8-B8AE-C848E870F3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925" y="1944566"/>
            <a:ext cx="6380163" cy="229763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0459"/>
                </a:solidFill>
                <a:latin typeface="Basis Grotesque Pro" panose="02000503030000020004" pitchFamily="2" charset="77"/>
              </a:defRPr>
            </a:lvl1pPr>
            <a:lvl2pPr marL="457193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9260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rgbClr val="0004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BD2BAFB-21D9-2040-854F-436D1634F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113" b="18182"/>
          <a:stretch/>
        </p:blipFill>
        <p:spPr>
          <a:xfrm>
            <a:off x="8508785" y="5486400"/>
            <a:ext cx="3220279" cy="13716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ED4BED2-BF44-3045-8DF0-4CE8E4F21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497" y="289767"/>
            <a:ext cx="6380163" cy="596641"/>
          </a:xfrm>
        </p:spPr>
        <p:txBody>
          <a:bodyPr>
            <a:noAutofit/>
          </a:bodyPr>
          <a:lstStyle>
            <a:lvl1pPr algn="l">
              <a:defRPr sz="3000" b="0" i="0">
                <a:solidFill>
                  <a:schemeClr val="bg1"/>
                </a:solidFill>
                <a:latin typeface="Basis Grotesque Pro" panose="02000503030000020004" pitchFamily="2" charset="77"/>
                <a:cs typeface="Arial"/>
              </a:defRPr>
            </a:lvl1pPr>
          </a:lstStyle>
          <a:p>
            <a:r>
              <a:rPr lang="el-GR" dirty="0"/>
              <a:t>Τίτλος και μικρό κείμενο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4A077B4-E2CC-1F40-84B2-6A9BF53A4C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925" y="1390650"/>
            <a:ext cx="6380163" cy="3236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Basis Grotesque Pro" panose="02000503030000020004" pitchFamily="2" charset="77"/>
              </a:defRPr>
            </a:lvl1pPr>
            <a:lvl2pPr marL="457193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E051840-5CB2-48A0-A9B4-5C6E397BB7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32775" y="-355953"/>
            <a:ext cx="2472009" cy="24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63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87BCFA4-7295-6649-A684-CBB3AB206A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6213" y="663575"/>
            <a:ext cx="3760787" cy="50133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3F061D-F94C-B041-BE98-94F8260BE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963" b="18495"/>
          <a:stretch/>
        </p:blipFill>
        <p:spPr>
          <a:xfrm>
            <a:off x="8509420" y="5571729"/>
            <a:ext cx="3205502" cy="127220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B8738BA-3AB0-FC4B-9E43-D6795C4E8F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497" y="289767"/>
            <a:ext cx="6380163" cy="1010713"/>
          </a:xfrm>
        </p:spPr>
        <p:txBody>
          <a:bodyPr>
            <a:noAutofit/>
          </a:bodyPr>
          <a:lstStyle>
            <a:lvl1pPr algn="l">
              <a:defRPr sz="3000" b="0" i="0">
                <a:solidFill>
                  <a:srgbClr val="3B26DE"/>
                </a:solidFill>
                <a:latin typeface="Basis Grotesque Pro" panose="02000503030000020004" pitchFamily="2" charset="77"/>
                <a:cs typeface="Arial"/>
              </a:defRPr>
            </a:lvl1pPr>
          </a:lstStyle>
          <a:p>
            <a:r>
              <a:rPr lang="el-GR" dirty="0"/>
              <a:t>Τίτλος + μεγάλο </a:t>
            </a:r>
            <a:r>
              <a:rPr lang="el-GR" dirty="0" err="1"/>
              <a:t>κειμενο</a:t>
            </a:r>
            <a:r>
              <a:rPr lang="el-GR" dirty="0"/>
              <a:t> </a:t>
            </a:r>
            <a:br>
              <a:rPr lang="el-GR" dirty="0"/>
            </a:br>
            <a:r>
              <a:rPr lang="en-US" dirty="0"/>
              <a:t>+ </a:t>
            </a:r>
            <a:r>
              <a:rPr lang="el-GR" dirty="0"/>
              <a:t>κάθετη </a:t>
            </a:r>
            <a:r>
              <a:rPr lang="el-GR" dirty="0" err="1"/>
              <a:t>φωτο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C3860E18-1E2A-3040-AAF6-E3DCD1A14E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925" y="1390650"/>
            <a:ext cx="6380163" cy="323691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459"/>
                </a:solidFill>
                <a:latin typeface="Basis Grotesque Pro" panose="02000503030000020004" pitchFamily="2" charset="77"/>
              </a:defRPr>
            </a:lvl1pPr>
            <a:lvl2pPr marL="457193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BD057EEE-1243-40D5-94A6-00785C8B79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00" b="10553"/>
          <a:stretch/>
        </p:blipFill>
        <p:spPr>
          <a:xfrm>
            <a:off x="477078" y="5002823"/>
            <a:ext cx="2472009" cy="185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83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88247B3-4833-4B45-890F-E00CE90747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963" b="18495"/>
          <a:stretch/>
        </p:blipFill>
        <p:spPr>
          <a:xfrm>
            <a:off x="8509420" y="5571729"/>
            <a:ext cx="3205502" cy="1272208"/>
          </a:xfrm>
          <a:prstGeom prst="rect">
            <a:avLst/>
          </a:prstGeom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6555F0C-CE69-F244-9DFE-B046A8BD2C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85321" y="732692"/>
            <a:ext cx="4071679" cy="23932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DD8BE4-0CB8-6649-A0A8-52CE94C20C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497" y="289767"/>
            <a:ext cx="6380163" cy="1010713"/>
          </a:xfrm>
        </p:spPr>
        <p:txBody>
          <a:bodyPr>
            <a:noAutofit/>
          </a:bodyPr>
          <a:lstStyle>
            <a:lvl1pPr algn="l">
              <a:defRPr sz="3000" b="0" i="0">
                <a:solidFill>
                  <a:srgbClr val="3B26DE"/>
                </a:solidFill>
                <a:latin typeface="Basis Grotesque Pro" panose="02000503030000020004" pitchFamily="2" charset="77"/>
                <a:cs typeface="Arial"/>
              </a:defRPr>
            </a:lvl1pPr>
          </a:lstStyle>
          <a:p>
            <a:r>
              <a:rPr lang="el-GR" dirty="0"/>
              <a:t>Τίτλος + μεγάλο </a:t>
            </a:r>
            <a:r>
              <a:rPr lang="el-GR" dirty="0" err="1"/>
              <a:t>κειμενο</a:t>
            </a:r>
            <a:br>
              <a:rPr lang="el-GR" dirty="0"/>
            </a:br>
            <a:r>
              <a:rPr lang="el-GR" dirty="0"/>
              <a:t>+ 2 οριζόντιες </a:t>
            </a:r>
            <a:r>
              <a:rPr lang="el-GR" dirty="0" err="1"/>
              <a:t>φωτος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6601D8F-4B40-D443-AE74-3454941FE2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925" y="1390650"/>
            <a:ext cx="6380163" cy="323691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459"/>
                </a:solidFill>
                <a:latin typeface="Basis Grotesque Pro" panose="02000503030000020004" pitchFamily="2" charset="77"/>
              </a:defRPr>
            </a:lvl1pPr>
            <a:lvl2pPr marL="457193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D2AD778D-EA89-794C-BA1D-2F0EEFD01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85321" y="3285460"/>
            <a:ext cx="4071679" cy="23932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8857A0E1-37B6-4F1E-AEA8-B21FC40D8F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00" b="10553"/>
          <a:stretch/>
        </p:blipFill>
        <p:spPr>
          <a:xfrm>
            <a:off x="477078" y="5002823"/>
            <a:ext cx="2472009" cy="185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02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SKE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BCD9FA7-43AD-B64F-868A-90C362804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963" b="18495"/>
          <a:stretch/>
        </p:blipFill>
        <p:spPr>
          <a:xfrm>
            <a:off x="8509420" y="5571729"/>
            <a:ext cx="3205502" cy="12722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1EEAC58-294F-7042-845E-63BB6C0C8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497" y="289767"/>
            <a:ext cx="6380163" cy="596641"/>
          </a:xfrm>
        </p:spPr>
        <p:txBody>
          <a:bodyPr>
            <a:noAutofit/>
          </a:bodyPr>
          <a:lstStyle>
            <a:lvl1pPr algn="l">
              <a:defRPr sz="3000" b="0" i="0">
                <a:solidFill>
                  <a:srgbClr val="3B26DE"/>
                </a:solidFill>
                <a:latin typeface="Basis Grotesque Pro" panose="02000503030000020004" pitchFamily="2" charset="77"/>
                <a:cs typeface="Arial"/>
              </a:defRPr>
            </a:lvl1pPr>
          </a:lstStyle>
          <a:p>
            <a:r>
              <a:rPr lang="el-GR" dirty="0"/>
              <a:t>Τίτλος + μικρό κείμενο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211EFDE6-85C7-6D42-AE96-86D9DCD5AF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925" y="1390651"/>
            <a:ext cx="6380163" cy="229763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0459"/>
                </a:solidFill>
                <a:latin typeface="Basis Grotesque Pro" panose="02000503030000020004" pitchFamily="2" charset="77"/>
              </a:defRPr>
            </a:lvl1pPr>
            <a:lvl2pPr marL="457193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AEF8C58-DF92-4D96-973D-A273224BDB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00" b="10553"/>
          <a:stretch/>
        </p:blipFill>
        <p:spPr>
          <a:xfrm>
            <a:off x="477078" y="5002823"/>
            <a:ext cx="2472009" cy="185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14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91B64C-348D-B842-9763-9F2D672422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963" b="18495"/>
          <a:stretch/>
        </p:blipFill>
        <p:spPr>
          <a:xfrm>
            <a:off x="8509420" y="5571729"/>
            <a:ext cx="3205502" cy="127220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D45F5F8-6725-E840-9397-8BF00ACC51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497" y="289767"/>
            <a:ext cx="6442075" cy="596641"/>
          </a:xfrm>
        </p:spPr>
        <p:txBody>
          <a:bodyPr>
            <a:noAutofit/>
          </a:bodyPr>
          <a:lstStyle>
            <a:lvl1pPr algn="l">
              <a:defRPr sz="3000" b="0" i="0">
                <a:solidFill>
                  <a:srgbClr val="3B26DE"/>
                </a:solidFill>
                <a:latin typeface="Basis Grotesque Pro" panose="02000503030000020004" pitchFamily="2" charset="77"/>
                <a:cs typeface="Arial"/>
              </a:defRPr>
            </a:lvl1pPr>
          </a:lstStyle>
          <a:p>
            <a:r>
              <a:rPr lang="el-GR" dirty="0"/>
              <a:t>Σύνθεση 2 φωτογραφιών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461953-CEA9-4D47-892C-FB8F6DAF73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2925" y="1414463"/>
            <a:ext cx="6442075" cy="42989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BA692D9-CB8D-8140-A998-F62C46BFBD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78405" y="1414463"/>
            <a:ext cx="4062413" cy="429895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CD0CBE1-C818-46DB-945E-B9C6DD817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00" b="10553"/>
          <a:stretch/>
        </p:blipFill>
        <p:spPr>
          <a:xfrm>
            <a:off x="477078" y="5002823"/>
            <a:ext cx="2472009" cy="185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58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LY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82BA75-C497-2044-A617-12C214C063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963" b="18495"/>
          <a:stretch/>
        </p:blipFill>
        <p:spPr>
          <a:xfrm>
            <a:off x="8509420" y="5571729"/>
            <a:ext cx="3205502" cy="127220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465EEFC-79AE-9948-A9F9-D0F96E9ED2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497" y="289767"/>
            <a:ext cx="7966495" cy="596641"/>
          </a:xfrm>
        </p:spPr>
        <p:txBody>
          <a:bodyPr>
            <a:noAutofit/>
          </a:bodyPr>
          <a:lstStyle>
            <a:lvl1pPr algn="l">
              <a:defRPr sz="3000" b="0" i="0">
                <a:solidFill>
                  <a:srgbClr val="3B26DE"/>
                </a:solidFill>
                <a:latin typeface="Basis Grotesque Pro" panose="02000503030000020004" pitchFamily="2" charset="77"/>
                <a:cs typeface="Arial"/>
              </a:defRPr>
            </a:lvl1pPr>
          </a:lstStyle>
          <a:p>
            <a:r>
              <a:rPr lang="el-GR" dirty="0"/>
              <a:t>1 </a:t>
            </a:r>
            <a:r>
              <a:rPr lang="el-GR" dirty="0" err="1"/>
              <a:t>φωτο</a:t>
            </a:r>
            <a:r>
              <a:rPr lang="el-GR" dirty="0"/>
              <a:t> με λεζάντα</a:t>
            </a:r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55C5C92-C584-594F-8CE5-043B068C39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2925" y="1414463"/>
            <a:ext cx="7966495" cy="42989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838B99FA-7C2A-4147-B560-32BD925F64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497" y="5832371"/>
            <a:ext cx="6380163" cy="29198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3B26DE"/>
                </a:solidFill>
                <a:latin typeface="Basis Grotesque Pro" panose="02000503030000020004" pitchFamily="2" charset="77"/>
              </a:defRPr>
            </a:lvl1pPr>
            <a:lvl2pPr marL="457193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991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COMBI WITH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14FD5560-0C02-4638-B6C7-FBC16BA82F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400"/>
          <a:stretch/>
        </p:blipFill>
        <p:spPr>
          <a:xfrm>
            <a:off x="9432774" y="0"/>
            <a:ext cx="2472009" cy="21160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AF950F-62D5-E740-8611-8EBF65B96E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0963" b="18495"/>
          <a:stretch/>
        </p:blipFill>
        <p:spPr>
          <a:xfrm>
            <a:off x="8509420" y="5571729"/>
            <a:ext cx="3205502" cy="1272208"/>
          </a:xfrm>
          <a:prstGeom prst="rect">
            <a:avLst/>
          </a:prstGeom>
        </p:spPr>
      </p:pic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5985E11E-FA85-404D-977A-ABB526BB82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2926" y="1414463"/>
            <a:ext cx="4645762" cy="479337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A4C524A-4B51-E047-BE83-43417444B3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26185" y="1414463"/>
            <a:ext cx="2339886" cy="23402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D60BBDE7-0F08-FA41-8C75-3844CC7017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26185" y="3867609"/>
            <a:ext cx="2339886" cy="2340224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5A06B68-690B-3241-BDC3-342A0FB5E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03568" y="1414463"/>
            <a:ext cx="2756618" cy="4157266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3B26DE"/>
                </a:solidFill>
                <a:latin typeface="Basis Grotesque Pro" panose="02000503030000020004" pitchFamily="2" charset="77"/>
              </a:defRPr>
            </a:lvl1pPr>
            <a:lvl2pPr marL="457193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09D6887-4561-9C44-BA76-1D342A3325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497" y="289767"/>
            <a:ext cx="7123574" cy="596641"/>
          </a:xfrm>
        </p:spPr>
        <p:txBody>
          <a:bodyPr>
            <a:noAutofit/>
          </a:bodyPr>
          <a:lstStyle>
            <a:lvl1pPr algn="l">
              <a:defRPr sz="3000" b="0" i="0">
                <a:solidFill>
                  <a:srgbClr val="3B26DE"/>
                </a:solidFill>
                <a:latin typeface="Basis Grotesque Pro" panose="02000503030000020004" pitchFamily="2" charset="77"/>
                <a:cs typeface="Arial"/>
              </a:defRPr>
            </a:lvl1pPr>
          </a:lstStyle>
          <a:p>
            <a:r>
              <a:rPr lang="el-GR" dirty="0"/>
              <a:t>Σύνθεση </a:t>
            </a:r>
            <a:r>
              <a:rPr lang="en-US" dirty="0" err="1"/>
              <a:t>insta</a:t>
            </a:r>
            <a:r>
              <a:rPr lang="el-GR" dirty="0"/>
              <a:t> </a:t>
            </a:r>
            <a:r>
              <a:rPr lang="el-GR" dirty="0" err="1"/>
              <a:t>φωτο</a:t>
            </a:r>
            <a:r>
              <a:rPr lang="el-GR" dirty="0"/>
              <a:t> με λεζάντες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2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F39D-4508-4D4B-A5E4-D8C436090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93198-900C-49B9-BDCD-35C982F40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F3ACB-E7B6-4C64-AC29-215DA6FB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2F24-9B9F-2649-BD46-7FBACF9F4E8E}" type="datetimeFigureOut">
              <a:rPr lang="en-US" smtClean="0"/>
              <a:t>5/23/20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912EC-7595-4408-B703-A3391F662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8F820-A030-4CD7-91A5-D1A9FB24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1A48-7F02-B441-A80C-FB90510D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E98A0-8058-47C6-A7BF-892F356CF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77046-9546-4903-AA0C-575605293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1EAA1-3392-4DD8-8B3F-9A9BAC39A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32C4D-6BA3-47AE-9E92-E5E50160A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2F24-9B9F-2649-BD46-7FBACF9F4E8E}" type="datetimeFigureOut">
              <a:rPr lang="en-US" smtClean="0"/>
              <a:t>5/23/20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3207B-7D58-4E43-92B4-A808F454D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20506-F7C9-420B-BA6B-48BFCA35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1A48-7F02-B441-A80C-FB90510D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5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CD8EA-0ACA-4145-8D94-901C286DA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76FB6-2CB5-4835-B82F-E66A21612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C768CE-CD5F-4B1F-A64F-CEA14CFFC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BDC2D3-D49D-4FBB-A8C8-0F31E3AB9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320C6E-F18D-43D0-8016-1B24AEADB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48B015-C768-41DF-862F-60EFC505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2F24-9B9F-2649-BD46-7FBACF9F4E8E}" type="datetimeFigureOut">
              <a:rPr lang="en-US" smtClean="0"/>
              <a:t>5/23/20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F501AE-0E83-4D40-A2A2-3503F2E5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07AA55-6995-4214-ABF7-DDC88478E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1A48-7F02-B441-A80C-FB90510D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7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562B3-ED99-464E-8C5D-66E5CBCA7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AC3F7-85A5-4964-8779-F0C3B4D3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2F24-9B9F-2649-BD46-7FBACF9F4E8E}" type="datetimeFigureOut">
              <a:rPr lang="en-US" smtClean="0"/>
              <a:t>5/23/20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22C76-D8AF-42E3-AA3C-94757CDA7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4EE6F-43F2-43CB-8953-61F8CC92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1A48-7F02-B441-A80C-FB90510D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8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52893A-713E-41BC-B2A6-1C07DB89C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2F24-9B9F-2649-BD46-7FBACF9F4E8E}" type="datetimeFigureOut">
              <a:rPr lang="en-US" smtClean="0"/>
              <a:t>5/23/20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A8E5C8-8CCF-40EA-8438-BFD29082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34DC9-BC89-4BB9-896F-5355790E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1A48-7F02-B441-A80C-FB90510D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7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AE753-1561-40C7-A651-B58B6B6C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59CF6-C4F5-421B-B31D-F2CDC1553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C79FD-65FC-456D-9702-F6F5BC270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4C6F3-C9C9-4CC2-85A7-57F30696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2F24-9B9F-2649-BD46-7FBACF9F4E8E}" type="datetimeFigureOut">
              <a:rPr lang="en-US" smtClean="0"/>
              <a:t>5/23/20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01103-B4F4-4C01-BA10-D58C1D52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7D29B-41B2-4ECB-A758-CADA8AC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1A48-7F02-B441-A80C-FB90510D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C48BD-7721-48ED-A7A5-60FEA0C5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5B3D51-B4C9-495A-A088-A7A004CAA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6A32-C4B2-497E-87DF-ECD7E95DF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B5BBD-5E6F-43E0-8706-192EAB4F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2F24-9B9F-2649-BD46-7FBACF9F4E8E}" type="datetimeFigureOut">
              <a:rPr lang="en-US" smtClean="0"/>
              <a:t>5/23/20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89CE0-CD46-416E-9C51-FBD485D4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7623A-0555-4307-B970-E5C8E9D7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1A48-7F02-B441-A80C-FB90510D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B8180A-4551-405B-85B8-756647AA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92625-8BD0-4EB6-897C-96DE57397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BFF53-3B0C-404D-AC97-546587284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F2F24-9B9F-2649-BD46-7FBACF9F4E8E}" type="datetimeFigureOut">
              <a:rPr lang="en-US" smtClean="0"/>
              <a:t>5/23/20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406E5-A921-4EDF-9C7F-300B72C7E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F2484-9261-4917-9CDA-7376CDD83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F1A48-7F02-B441-A80C-FB90510D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8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63" r:id="rId15"/>
    <p:sldLayoutId id="2147483664" r:id="rId16"/>
    <p:sldLayoutId id="2147483676" r:id="rId17"/>
    <p:sldLayoutId id="2147483666" r:id="rId18"/>
    <p:sldLayoutId id="2147483672" r:id="rId19"/>
    <p:sldLayoutId id="2147483673" r:id="rId20"/>
    <p:sldLayoutId id="2147483671" r:id="rId21"/>
    <p:sldLayoutId id="2147483656" r:id="rId22"/>
    <p:sldLayoutId id="2147483657" r:id="rId23"/>
    <p:sldLayoutId id="2147483669" r:id="rId24"/>
    <p:sldLayoutId id="2147483675" r:id="rId25"/>
    <p:sldLayoutId id="2147483660" r:id="rId26"/>
    <p:sldLayoutId id="2147483674" r:id="rId27"/>
    <p:sldLayoutId id="2147483661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>
            <a:extLst>
              <a:ext uri="{FF2B5EF4-FFF2-40B4-BE49-F238E27FC236}">
                <a16:creationId xmlns:a16="http://schemas.microsoft.com/office/drawing/2014/main" id="{B5867E21-D7B3-4E6B-84A8-003C683103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l-GR" dirty="0"/>
            </a:br>
            <a:endParaRPr lang="el-GR" dirty="0"/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DADB03C9-9A53-41DD-AA18-2BD3B305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5106" y="2379394"/>
            <a:ext cx="2072842" cy="16599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DA91A3E-B59B-445F-A356-4D53B2380ADA}"/>
              </a:ext>
            </a:extLst>
          </p:cNvPr>
          <p:cNvSpPr txBox="1"/>
          <p:nvPr/>
        </p:nvSpPr>
        <p:spPr>
          <a:xfrm>
            <a:off x="2537927" y="2025451"/>
            <a:ext cx="682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Basis Grotesque Pro" panose="02000503030000020004" pitchFamily="2" charset="0"/>
              </a:rPr>
              <a:t>V.Lab</a:t>
            </a:r>
            <a:r>
              <a:rPr lang="en-US" sz="4000" b="1" dirty="0">
                <a:solidFill>
                  <a:schemeClr val="bg1"/>
                </a:solidFill>
                <a:latin typeface="Basis Grotesque Pro" panose="02000503030000020004" pitchFamily="2" charset="0"/>
              </a:rPr>
              <a:t> visits you!</a:t>
            </a:r>
          </a:p>
          <a:p>
            <a:r>
              <a:rPr lang="el-GR" sz="4000" b="1" dirty="0" err="1">
                <a:solidFill>
                  <a:schemeClr val="bg1"/>
                </a:solidFill>
                <a:latin typeface="Basis Grotesque Pro" panose="02000503030000020004" pitchFamily="2" charset="0"/>
              </a:rPr>
              <a:t>Προγραμματ</a:t>
            </a:r>
            <a:r>
              <a:rPr lang="en-US" sz="4000" b="1" dirty="0" err="1">
                <a:solidFill>
                  <a:schemeClr val="bg1"/>
                </a:solidFill>
                <a:latin typeface="Basis Grotesque Pro" panose="02000503030000020004" pitchFamily="2" charset="0"/>
              </a:rPr>
              <a:t>ί</a:t>
            </a:r>
            <a:r>
              <a:rPr lang="el-GR" sz="4000" b="1" dirty="0" err="1">
                <a:solidFill>
                  <a:schemeClr val="bg1"/>
                </a:solidFill>
                <a:latin typeface="Basis Grotesque Pro" panose="02000503030000020004" pitchFamily="2" charset="0"/>
              </a:rPr>
              <a:t>ζουμε</a:t>
            </a:r>
            <a:r>
              <a:rPr lang="el-GR" sz="4000" b="1" dirty="0">
                <a:solidFill>
                  <a:schemeClr val="bg1"/>
                </a:solidFill>
                <a:latin typeface="Basis Grotesque Pro" panose="02000503030000020004" pitchFamily="2" charset="0"/>
              </a:rPr>
              <a:t> με το</a:t>
            </a:r>
          </a:p>
        </p:txBody>
      </p:sp>
    </p:spTree>
    <p:extLst>
      <p:ext uri="{BB962C8B-B14F-4D97-AF65-F5344CB8AC3E}">
        <p14:creationId xmlns:p14="http://schemas.microsoft.com/office/powerpoint/2010/main" val="3037465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4FB180-4FEF-EC43-933A-1C1A06924A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Ευχαριστούμε πολύ!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FAB5289-F111-6249-90B1-87D709554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3476" y="2476072"/>
            <a:ext cx="6858000" cy="6858000"/>
          </a:xfrm>
          <a:prstGeom prst="rect">
            <a:avLst/>
          </a:prstGeom>
        </p:spPr>
      </p:pic>
      <p:sp>
        <p:nvSpPr>
          <p:cNvPr id="5" name="Επεξήγηση με σύννεφο 4">
            <a:extLst>
              <a:ext uri="{FF2B5EF4-FFF2-40B4-BE49-F238E27FC236}">
                <a16:creationId xmlns:a16="http://schemas.microsoft.com/office/drawing/2014/main" id="{A691585D-7509-C54B-A0A8-8676E47B0E11}"/>
              </a:ext>
            </a:extLst>
          </p:cNvPr>
          <p:cNvSpPr/>
          <p:nvPr/>
        </p:nvSpPr>
        <p:spPr>
          <a:xfrm>
            <a:off x="2848280" y="4078841"/>
            <a:ext cx="2631583" cy="1130021"/>
          </a:xfrm>
          <a:prstGeom prst="cloudCallout">
            <a:avLst>
              <a:gd name="adj1" fmla="val -45615"/>
              <a:gd name="adj2" fmla="val 64422"/>
            </a:avLst>
          </a:prstGeom>
          <a:solidFill>
            <a:srgbClr val="FFCB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rgbClr val="000459"/>
                </a:solidFill>
                <a:latin typeface="Basis Grotesque Pro" panose="02000503030000020004" pitchFamily="2" charset="0"/>
              </a:rPr>
              <a:t>Τα λέμε στο επόμενο μάθημα…</a:t>
            </a:r>
          </a:p>
          <a:p>
            <a:pPr algn="ctr"/>
            <a:r>
              <a:rPr lang="el-GR" sz="1400" dirty="0">
                <a:solidFill>
                  <a:srgbClr val="000459"/>
                </a:solidFill>
                <a:latin typeface="Basis Grotesque Pro" panose="02000503030000020004" pitchFamily="2" charset="0"/>
              </a:rPr>
              <a:t>Σας περιμένω!</a:t>
            </a:r>
          </a:p>
        </p:txBody>
      </p:sp>
    </p:spTree>
    <p:extLst>
      <p:ext uri="{BB962C8B-B14F-4D97-AF65-F5344CB8AC3E}">
        <p14:creationId xmlns:p14="http://schemas.microsoft.com/office/powerpoint/2010/main" val="43986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7BD858-4C6E-4F75-973E-CA918D7C2941}"/>
              </a:ext>
            </a:extLst>
          </p:cNvPr>
          <p:cNvSpPr txBox="1"/>
          <p:nvPr/>
        </p:nvSpPr>
        <p:spPr>
          <a:xfrm>
            <a:off x="4835983" y="3669551"/>
            <a:ext cx="10121041" cy="3454313"/>
          </a:xfrm>
          <a:prstGeom prst="rect">
            <a:avLst/>
          </a:prstGeom>
        </p:spPr>
        <p:txBody>
          <a:bodyPr vert="horz" wrap="square" lIns="91440" tIns="45721" rIns="91440" bIns="45721" rtlCol="0" anchor="ctr">
            <a:noAutofit/>
          </a:bodyPr>
          <a:lstStyle/>
          <a:p>
            <a:endParaRPr lang="el-GR" sz="2400" dirty="0">
              <a:solidFill>
                <a:srgbClr val="002060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39AD748-E7C3-674F-87E9-5A809470A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5666" y="2454891"/>
            <a:ext cx="6858000" cy="685800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828609-59B9-4B15-8B99-2301E9C53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899" y="1103153"/>
            <a:ext cx="3701988" cy="438696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88CE55D-7127-4C66-9878-CB8752457CA4}"/>
              </a:ext>
            </a:extLst>
          </p:cNvPr>
          <p:cNvSpPr/>
          <p:nvPr/>
        </p:nvSpPr>
        <p:spPr>
          <a:xfrm>
            <a:off x="1841158" y="1103154"/>
            <a:ext cx="3381176" cy="1986036"/>
          </a:xfrm>
          <a:prstGeom prst="wedgeRoundRectCallout">
            <a:avLst>
              <a:gd name="adj1" fmla="val 104447"/>
              <a:gd name="adj2" fmla="val 74452"/>
              <a:gd name="adj3" fmla="val 16667"/>
            </a:avLst>
          </a:prstGeom>
          <a:solidFill>
            <a:srgbClr val="EEF3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is Grotesque Pro" panose="02000503030000020004" pitchFamily="2" charset="0"/>
                <a:cs typeface="Arial"/>
              </a:rPr>
              <a:t>Ώρα να ξεκινήσουμε να φτιάχνουμε τα δικά μας κινούμενα σχέδια.</a:t>
            </a:r>
            <a:endParaRPr lang="el-G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is Grotesque Pro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07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F8218-7E6F-4ABA-9C53-02CF81F4E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379" y="320675"/>
            <a:ext cx="901975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Κάνουμε τον ήρωα</a:t>
            </a:r>
            <a:r>
              <a:rPr lang="en-US" dirty="0"/>
              <a:t> </a:t>
            </a:r>
            <a:r>
              <a:rPr lang="el-GR" dirty="0"/>
              <a:t>μας να μιλάει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ext Placeholder 4">
            <a:extLst>
              <a:ext uri="{FF2B5EF4-FFF2-40B4-BE49-F238E27FC236}">
                <a16:creationId xmlns:a16="http://schemas.microsoft.com/office/drawing/2014/main" id="{CC821085-4B51-45E5-9B41-0750E651AA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3306013"/>
              </p:ext>
            </p:extLst>
          </p:nvPr>
        </p:nvGraphicFramePr>
        <p:xfrm>
          <a:off x="1244531" y="1887263"/>
          <a:ext cx="9702938" cy="353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Δεξιό βέλος 4"/>
          <p:cNvSpPr/>
          <p:nvPr/>
        </p:nvSpPr>
        <p:spPr>
          <a:xfrm>
            <a:off x="2250090" y="4504763"/>
            <a:ext cx="283335" cy="193183"/>
          </a:xfrm>
          <a:prstGeom prst="rightArrow">
            <a:avLst/>
          </a:prstGeom>
          <a:noFill/>
          <a:ln w="38100">
            <a:solidFill>
              <a:srgbClr val="000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Δεξιό βέλος 5"/>
          <p:cNvSpPr/>
          <p:nvPr/>
        </p:nvSpPr>
        <p:spPr>
          <a:xfrm>
            <a:off x="5569592" y="4504763"/>
            <a:ext cx="283335" cy="193183"/>
          </a:xfrm>
          <a:prstGeom prst="rightArrow">
            <a:avLst/>
          </a:prstGeom>
          <a:noFill/>
          <a:ln w="38100">
            <a:solidFill>
              <a:srgbClr val="000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Δεξιό βέλος 7"/>
          <p:cNvSpPr/>
          <p:nvPr/>
        </p:nvSpPr>
        <p:spPr>
          <a:xfrm>
            <a:off x="7339648" y="2592250"/>
            <a:ext cx="283335" cy="193183"/>
          </a:xfrm>
          <a:prstGeom prst="rightArrow">
            <a:avLst/>
          </a:prstGeom>
          <a:noFill/>
          <a:ln w="38100">
            <a:solidFill>
              <a:srgbClr val="000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Δεξιό βέλος 8"/>
          <p:cNvSpPr/>
          <p:nvPr/>
        </p:nvSpPr>
        <p:spPr>
          <a:xfrm>
            <a:off x="4084133" y="2592250"/>
            <a:ext cx="283335" cy="193183"/>
          </a:xfrm>
          <a:prstGeom prst="rightArrow">
            <a:avLst/>
          </a:prstGeom>
          <a:noFill/>
          <a:ln w="38100">
            <a:solidFill>
              <a:srgbClr val="000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990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F8218-7E6F-4ABA-9C53-02CF81F4E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379" y="320675"/>
            <a:ext cx="901975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z="4400" dirty="0"/>
              <a:t>Κάνουμε τον ήρωα</a:t>
            </a:r>
            <a:r>
              <a:rPr lang="en-US" sz="4400" dirty="0"/>
              <a:t> </a:t>
            </a:r>
            <a:r>
              <a:rPr lang="el-GR" sz="4400" dirty="0"/>
              <a:t>μας να μιλάει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A64AB-1FB0-4D23-B3D6-D1BE85B8E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101" y="1646238"/>
            <a:ext cx="481965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0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F8218-7E6F-4ABA-9C53-02CF81F4E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497" y="289767"/>
            <a:ext cx="6525053" cy="1284068"/>
          </a:xfrm>
        </p:spPr>
        <p:txBody>
          <a:bodyPr/>
          <a:lstStyle/>
          <a:p>
            <a:r>
              <a:rPr lang="el-GR" dirty="0"/>
              <a:t>Προσοχή!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8E15DAD9-3D28-4EF8-856B-0499277CA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059" y="1409699"/>
            <a:ext cx="6801467" cy="5343525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4D7944B3-DF00-4527-B4CB-DB6BD299FA98}"/>
              </a:ext>
            </a:extLst>
          </p:cNvPr>
          <p:cNvSpPr/>
          <p:nvPr/>
        </p:nvSpPr>
        <p:spPr>
          <a:xfrm>
            <a:off x="9039225" y="2438399"/>
            <a:ext cx="2821342" cy="1503285"/>
          </a:xfrm>
          <a:prstGeom prst="cloudCallout">
            <a:avLst>
              <a:gd name="adj1" fmla="val -94459"/>
              <a:gd name="adj2" fmla="val 36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rgbClr val="002060"/>
                </a:solidFill>
                <a:latin typeface="Basis Grotesque Pro" panose="02000503030000020004" pitchFamily="2" charset="0"/>
              </a:rPr>
              <a:t>Η κίνηση των αντικειμένων στον χώρο</a:t>
            </a:r>
          </a:p>
        </p:txBody>
      </p:sp>
    </p:spTree>
    <p:extLst>
      <p:ext uri="{BB962C8B-B14F-4D97-AF65-F5344CB8AC3E}">
        <p14:creationId xmlns:p14="http://schemas.microsoft.com/office/powerpoint/2010/main" val="3540596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F8218-7E6F-4ABA-9C53-02CF81F4E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497" y="289767"/>
            <a:ext cx="7884811" cy="1284068"/>
          </a:xfrm>
        </p:spPr>
        <p:txBody>
          <a:bodyPr/>
          <a:lstStyle/>
          <a:p>
            <a:r>
              <a:rPr lang="el-GR" dirty="0"/>
              <a:t>Κάνουμε τον ήρωα μας να κινείται αριστερά και δεξιά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57FF82-5E73-493B-A9E1-3CA52CBD55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Πώς κάνουμε τον ήρωα να κινείται;       Με τα βελάκια αλλάζοντας κάθε φορά τη θέση του </a:t>
            </a:r>
            <a:r>
              <a:rPr lang="en-US" dirty="0"/>
              <a:t>x</a:t>
            </a:r>
            <a:endParaRPr lang="el-GR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C1D9B4-2A92-40D8-AD92-FBEF7E5CD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875" y="3037114"/>
            <a:ext cx="36861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88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F8218-7E6F-4ABA-9C53-02CF81F4E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497" y="289767"/>
            <a:ext cx="7820268" cy="1357392"/>
          </a:xfrm>
        </p:spPr>
        <p:txBody>
          <a:bodyPr/>
          <a:lstStyle/>
          <a:p>
            <a:r>
              <a:rPr lang="el-GR" dirty="0"/>
              <a:t>Κάνουμε τον ήρωα μας να πηδάει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71CA3-455C-4A30-A105-E6DAC85E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123" y="2623308"/>
            <a:ext cx="5298050" cy="13573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/>
              <a:t>Πατώντας το διάστημα θα πρέπει ο ήρωας να αρχίσει να πηδάει.</a:t>
            </a:r>
          </a:p>
        </p:txBody>
      </p:sp>
      <p:sp>
        <p:nvSpPr>
          <p:cNvPr id="13" name="Callout: Left Arrow 12">
            <a:extLst>
              <a:ext uri="{FF2B5EF4-FFF2-40B4-BE49-F238E27FC236}">
                <a16:creationId xmlns:a16="http://schemas.microsoft.com/office/drawing/2014/main" id="{8DBF67CF-A9D8-4E7A-BD9C-8DB9F60C28A8}"/>
              </a:ext>
            </a:extLst>
          </p:cNvPr>
          <p:cNvSpPr/>
          <p:nvPr/>
        </p:nvSpPr>
        <p:spPr>
          <a:xfrm>
            <a:off x="6485898" y="2304534"/>
            <a:ext cx="3517557" cy="1994938"/>
          </a:xfrm>
          <a:prstGeom prst="leftArrowCallout">
            <a:avLst/>
          </a:prstGeom>
          <a:noFill/>
          <a:ln w="57150">
            <a:solidFill>
              <a:srgbClr val="000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rgbClr val="002060"/>
                </a:solidFill>
                <a:latin typeface="Basis Grotesque Pro" panose="02000503030000020004" pitchFamily="2" charset="0"/>
              </a:rPr>
              <a:t>Αλλάζουμε την τιμή της μεταβλητής </a:t>
            </a:r>
            <a:r>
              <a:rPr lang="en-US" sz="2200" dirty="0">
                <a:solidFill>
                  <a:srgbClr val="002060"/>
                </a:solidFill>
                <a:latin typeface="Basis Grotesque Pro" panose="02000503030000020004" pitchFamily="2" charset="0"/>
              </a:rPr>
              <a:t>y</a:t>
            </a:r>
            <a:endParaRPr lang="el-GR" sz="2200" dirty="0">
              <a:solidFill>
                <a:srgbClr val="002060"/>
              </a:solidFill>
              <a:latin typeface="Basis Grotesque Pro" panose="02000503030000020004" pitchFamily="2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07F645E-00BE-E64C-B39F-E976331B7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5666" y="245489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11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CCEFE-1CED-4972-9DA0-B816D8F50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Δοκίμασε το!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CC899-3E7A-4C60-A1BB-5A87176E56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924" y="1865437"/>
            <a:ext cx="7649605" cy="300840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Φτιάξε μία ιστορία με δύο παιδιά τα οποία μιλάνε για να κανονίσουν να πάνε να κάνουν μπάνιο στην παραλία.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Αφού κανονίσουν, τα παιδιά φαίνονται στην παραλία όπου παίζουν χαρούμενα, μιλώντας και χοροπηδώντας. </a:t>
            </a:r>
          </a:p>
        </p:txBody>
      </p:sp>
    </p:spTree>
    <p:extLst>
      <p:ext uri="{BB962C8B-B14F-4D97-AF65-F5344CB8AC3E}">
        <p14:creationId xmlns:p14="http://schemas.microsoft.com/office/powerpoint/2010/main" val="1357713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EF9BCB-1961-42C4-8B89-480569EB1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056" y="4348065"/>
            <a:ext cx="1419622" cy="1532579"/>
          </a:xfrm>
          <a:prstGeom prst="rect">
            <a:avLst/>
          </a:prstGeom>
        </p:spPr>
      </p:pic>
      <p:sp>
        <p:nvSpPr>
          <p:cNvPr id="5" name="Thought Bubble: Cloud 3">
            <a:extLst>
              <a:ext uri="{FF2B5EF4-FFF2-40B4-BE49-F238E27FC236}">
                <a16:creationId xmlns:a16="http://schemas.microsoft.com/office/drawing/2014/main" id="{83A69A7A-7D71-426A-B915-AC7DE6393685}"/>
              </a:ext>
            </a:extLst>
          </p:cNvPr>
          <p:cNvSpPr/>
          <p:nvPr/>
        </p:nvSpPr>
        <p:spPr>
          <a:xfrm>
            <a:off x="4963243" y="1366959"/>
            <a:ext cx="5651212" cy="3009123"/>
          </a:xfrm>
          <a:prstGeom prst="cloudCallout">
            <a:avLst>
              <a:gd name="adj1" fmla="val -84934"/>
              <a:gd name="adj2" fmla="val 562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193" lvl="1" algn="ctr"/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is Grotesque Pro" panose="02000503030000020004" pitchFamily="2" charset="0"/>
              </a:rPr>
              <a:t>Θυμήσου πως αποθηκεύεις το πρόγραμμα που έφτιαξες</a:t>
            </a:r>
          </a:p>
          <a:p>
            <a:pPr marL="914393" lvl="1" indent="-457200">
              <a:buFont typeface="+mj-lt"/>
              <a:buAutoNum type="arabicPeriod"/>
            </a:pPr>
            <a:r>
              <a:rPr lang="el-GR" dirty="0">
                <a:solidFill>
                  <a:srgbClr val="002060"/>
                </a:solidFill>
                <a:latin typeface="Basis Grotesque Pro" panose="02000503030000020004" pitchFamily="2" charset="0"/>
              </a:rPr>
              <a:t>Κλικ στο Αρχείο</a:t>
            </a:r>
          </a:p>
          <a:p>
            <a:pPr marL="914393" lvl="1" indent="-457200">
              <a:buFont typeface="+mj-lt"/>
              <a:buAutoNum type="arabicPeriod"/>
            </a:pPr>
            <a:r>
              <a:rPr lang="el-GR" dirty="0">
                <a:solidFill>
                  <a:srgbClr val="002060"/>
                </a:solidFill>
                <a:latin typeface="Basis Grotesque Pro" panose="02000503030000020004" pitchFamily="2" charset="0"/>
              </a:rPr>
              <a:t>Αποθήκευση στον υπολογιστή σου</a:t>
            </a:r>
          </a:p>
          <a:p>
            <a:pPr marL="914393" lvl="1" indent="-457200">
              <a:buFont typeface="+mj-lt"/>
              <a:buAutoNum type="arabicPeriod"/>
            </a:pPr>
            <a:r>
              <a:rPr lang="el-GR" dirty="0">
                <a:solidFill>
                  <a:srgbClr val="002060"/>
                </a:solidFill>
                <a:latin typeface="Basis Grotesque Pro" panose="02000503030000020004" pitchFamily="2" charset="0"/>
              </a:rPr>
              <a:t>Αποθήκευση αρχείου</a:t>
            </a:r>
          </a:p>
          <a:p>
            <a:pPr marL="914393" lvl="1" indent="-457200">
              <a:buFont typeface="+mj-lt"/>
              <a:buAutoNum type="arabicPeriod"/>
            </a:pPr>
            <a:r>
              <a:rPr lang="el-GR" dirty="0">
                <a:solidFill>
                  <a:srgbClr val="002060"/>
                </a:solidFill>
                <a:latin typeface="Basis Grotesque Pro" panose="02000503030000020004" pitchFamily="2" charset="0"/>
              </a:rPr>
              <a:t>ΟΚ</a:t>
            </a:r>
          </a:p>
        </p:txBody>
      </p:sp>
    </p:spTree>
    <p:extLst>
      <p:ext uri="{BB962C8B-B14F-4D97-AF65-F5344CB8AC3E}">
        <p14:creationId xmlns:p14="http://schemas.microsoft.com/office/powerpoint/2010/main" val="346378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189</Words>
  <Application>Microsoft Macintosh PowerPoint</Application>
  <PresentationFormat>Ευρεία οθόνη</PresentationFormat>
  <Paragraphs>29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5" baseType="lpstr">
      <vt:lpstr>Arial</vt:lpstr>
      <vt:lpstr>Basis Grotesque Pro</vt:lpstr>
      <vt:lpstr>Calibri</vt:lpstr>
      <vt:lpstr>Calibri Light</vt:lpstr>
      <vt:lpstr>Office Theme</vt:lpstr>
      <vt:lpstr> </vt:lpstr>
      <vt:lpstr>Παρουσίαση του PowerPoint</vt:lpstr>
      <vt:lpstr>Κάνουμε τον ήρωα μας να μιλάει</vt:lpstr>
      <vt:lpstr>Κάνουμε τον ήρωα μας να μιλάει</vt:lpstr>
      <vt:lpstr>Προσοχή!</vt:lpstr>
      <vt:lpstr>Κάνουμε τον ήρωα μας να κινείται αριστερά και δεξιά</vt:lpstr>
      <vt:lpstr>Κάνουμε τον ήρωα μας να πηδάει</vt:lpstr>
      <vt:lpstr>Δοκίμασε το!</vt:lpstr>
      <vt:lpstr>Παρουσίαση του PowerPoint</vt:lpstr>
      <vt:lpstr>Ευχαριστούμε πολύ!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Chiotis, Filippos (Nokia - GR/Athens)</dc:creator>
  <cp:lastModifiedBy>ANARGYROS VERDILOS</cp:lastModifiedBy>
  <cp:revision>9</cp:revision>
  <dcterms:created xsi:type="dcterms:W3CDTF">2020-05-22T12:24:44Z</dcterms:created>
  <dcterms:modified xsi:type="dcterms:W3CDTF">2020-05-23T14:24:17Z</dcterms:modified>
</cp:coreProperties>
</file>